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5" r:id="rId4"/>
    <p:sldId id="261" r:id="rId5"/>
    <p:sldId id="258" r:id="rId6"/>
    <p:sldId id="259" r:id="rId7"/>
    <p:sldId id="260" r:id="rId8"/>
    <p:sldId id="262" r:id="rId9"/>
    <p:sldId id="264" r:id="rId10"/>
    <p:sldId id="263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161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141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965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553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090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844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3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365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2339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9224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871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56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09E712-EE78-41FF-8A3A-F9964AC04441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E0D14AA-398E-4096-947B-4CE948F57F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037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haidon.com/resource/gorillaz-cartoons-i.jpg" TargetMode="External"/><Relationship Id="rId3" Type="http://schemas.openxmlformats.org/officeDocument/2006/relationships/hyperlink" Target="http://sports-heads-club.co.uk/sports-heads-football2.jpg" TargetMode="External"/><Relationship Id="rId7" Type="http://schemas.openxmlformats.org/officeDocument/2006/relationships/hyperlink" Target="http://orig05.deviantart.net/0ab8/f/2013/061/8/5/a_sort_of_process_to_draw_noodle_by_psychoon-d5wqxla.jpg" TargetMode="External"/><Relationship Id="rId2" Type="http://schemas.openxmlformats.org/officeDocument/2006/relationships/hyperlink" Target="http://vignette1.wikia.nocookie.net/ssb/images/b/be/SSBB_Gameplay.jpg/revision/latest?cb=2007122202503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l2.picdn.net/shutterstock/videos/21422809/thumb/1.jpg" TargetMode="External"/><Relationship Id="rId11" Type="http://schemas.openxmlformats.org/officeDocument/2006/relationships/hyperlink" Target="https://cdn.tutsplus.com/gamedev/authors/michael-james-williams/Diagram.png" TargetMode="External"/><Relationship Id="rId5" Type="http://schemas.openxmlformats.org/officeDocument/2006/relationships/hyperlink" Target="http://solargate.ru/system/files/u2/060_3_teewars.png" TargetMode="External"/><Relationship Id="rId10" Type="http://schemas.openxmlformats.org/officeDocument/2006/relationships/hyperlink" Target="https://s-media-cache-ak0.pinimg.com/736x/73/71/e0/7371e0faf20b02ee76c386fd5dbec665.jpg" TargetMode="External"/><Relationship Id="rId4" Type="http://schemas.openxmlformats.org/officeDocument/2006/relationships/hyperlink" Target="https://i.ytimg.com/vi/HiTrZNb-zEc/maxresdefault.jpg" TargetMode="External"/><Relationship Id="rId9" Type="http://schemas.openxmlformats.org/officeDocument/2006/relationships/hyperlink" Target="http://orig14.deviantart.net/008f/f/2012/104/2/d/self_portrait_gorillaz_style_by_brettbbean-d4w64f7.jpg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4/5 Group 10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Courtney Pearson S185717</a:t>
            </a:r>
          </a:p>
          <a:p>
            <a:r>
              <a:rPr lang="en-GB" dirty="0"/>
              <a:t>Aaron Kegge S186229</a:t>
            </a:r>
          </a:p>
          <a:p>
            <a:r>
              <a:rPr lang="en-GB" dirty="0"/>
              <a:t>Thomas McCarthy S183168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rgbClr val="92D050"/>
                </a:solidFill>
                <a:hlinkClick r:id="rId2"/>
              </a:rPr>
              <a:t>http://vignette1.wikia.nocookie.net/ssb/images/b/be/SSBB_Gameplay.jpg/revision/latest?cb=20071222025033</a:t>
            </a:r>
            <a:r>
              <a:rPr lang="en-GB" dirty="0">
                <a:solidFill>
                  <a:srgbClr val="92D050"/>
                </a:solidFill>
              </a:rPr>
              <a:t> </a:t>
            </a:r>
          </a:p>
          <a:p>
            <a:r>
              <a:rPr lang="en-GB" dirty="0">
                <a:solidFill>
                  <a:srgbClr val="92D050"/>
                </a:solidFill>
                <a:hlinkClick r:id="rId3"/>
              </a:rPr>
              <a:t>http://sports-heads-club.co.uk/sports-heads-football2.jpg</a:t>
            </a:r>
            <a:r>
              <a:rPr lang="en-GB" dirty="0">
                <a:solidFill>
                  <a:srgbClr val="92D050"/>
                </a:solidFill>
              </a:rPr>
              <a:t> </a:t>
            </a:r>
            <a:r>
              <a:rPr lang="en-GB" dirty="0">
                <a:solidFill>
                  <a:srgbClr val="92D050"/>
                </a:solidFill>
                <a:hlinkClick r:id="rId4"/>
              </a:rPr>
              <a:t>https://i.ytimg.com/vi/HiTrZNb-zEc/maxresdefault.jpg</a:t>
            </a:r>
            <a:r>
              <a:rPr lang="en-GB" dirty="0">
                <a:solidFill>
                  <a:srgbClr val="92D050"/>
                </a:solidFill>
              </a:rPr>
              <a:t> </a:t>
            </a:r>
            <a:r>
              <a:rPr lang="en-GB" dirty="0">
                <a:solidFill>
                  <a:srgbClr val="92D050"/>
                </a:solidFill>
                <a:hlinkClick r:id="rId5"/>
              </a:rPr>
              <a:t>http://solargate.ru/system/files/u2/060_3_teewars.png</a:t>
            </a:r>
            <a:endParaRPr lang="en-GB" dirty="0">
              <a:solidFill>
                <a:srgbClr val="92D050"/>
              </a:solidFill>
            </a:endParaRPr>
          </a:p>
          <a:p>
            <a:r>
              <a:rPr lang="en-GB" dirty="0">
                <a:solidFill>
                  <a:srgbClr val="92D050"/>
                </a:solidFill>
                <a:hlinkClick r:id="rId6"/>
              </a:rPr>
              <a:t>http://il2.picdn.net/shutterstock/videos/21422809/thumb/1.jpg</a:t>
            </a:r>
            <a:r>
              <a:rPr lang="en-GB" dirty="0">
                <a:solidFill>
                  <a:srgbClr val="92D050"/>
                </a:solidFill>
              </a:rPr>
              <a:t>  </a:t>
            </a:r>
            <a:r>
              <a:rPr lang="en-GB" dirty="0">
                <a:solidFill>
                  <a:srgbClr val="92D050"/>
                </a:solidFill>
                <a:hlinkClick r:id="rId7"/>
              </a:rPr>
              <a:t>http://orig05.deviantart.net/0ab8/f/2013/061/8/5/a_sort_of_process_to_draw_noodle_by_psychoon-d5wqxla.jpg</a:t>
            </a:r>
            <a:r>
              <a:rPr lang="en-GB" dirty="0">
                <a:solidFill>
                  <a:srgbClr val="92D050"/>
                </a:solidFill>
              </a:rPr>
              <a:t> </a:t>
            </a:r>
            <a:r>
              <a:rPr lang="en-GB" dirty="0">
                <a:solidFill>
                  <a:srgbClr val="92D050"/>
                </a:solidFill>
                <a:hlinkClick r:id="rId8"/>
              </a:rPr>
              <a:t>http://www.phaidon.com/resource/gorillaz-cartoons-i.jpg</a:t>
            </a:r>
            <a:r>
              <a:rPr lang="en-GB" dirty="0">
                <a:solidFill>
                  <a:srgbClr val="92D050"/>
                </a:solidFill>
              </a:rPr>
              <a:t> </a:t>
            </a:r>
            <a:r>
              <a:rPr lang="en-GB" dirty="0">
                <a:solidFill>
                  <a:srgbClr val="92D050"/>
                </a:solidFill>
                <a:hlinkClick r:id="rId9"/>
              </a:rPr>
              <a:t>http://orig14.deviantart.net/008f/f/2012/104/2/d/self_portrait_gorillaz_style_by_brettbbean-d4w64f7.jpg</a:t>
            </a:r>
            <a:r>
              <a:rPr lang="en-GB" dirty="0">
                <a:solidFill>
                  <a:srgbClr val="92D050"/>
                </a:solidFill>
              </a:rPr>
              <a:t> </a:t>
            </a:r>
          </a:p>
          <a:p>
            <a:r>
              <a:rPr lang="en-GB" dirty="0">
                <a:solidFill>
                  <a:srgbClr val="92D050"/>
                </a:solidFill>
                <a:hlinkClick r:id="rId10"/>
              </a:rPr>
              <a:t>https://s-media-cache-ak0.pinimg.com/736x/73/71/e0/7371e0faf20b02ee76c386fd5dbec665.jpg</a:t>
            </a:r>
            <a:r>
              <a:rPr lang="en-GB" dirty="0">
                <a:solidFill>
                  <a:srgbClr val="92D050"/>
                </a:solidFill>
              </a:rPr>
              <a:t> </a:t>
            </a:r>
          </a:p>
          <a:p>
            <a:r>
              <a:rPr lang="en-GB" dirty="0">
                <a:solidFill>
                  <a:srgbClr val="92D050"/>
                </a:solidFill>
                <a:hlinkClick r:id="rId11"/>
              </a:rPr>
              <a:t>https://cdn.tutsplus.com/gamedev/authors/michael-james-williams/Diagram.png</a:t>
            </a:r>
            <a:r>
              <a:rPr lang="en-GB" dirty="0">
                <a:solidFill>
                  <a:srgbClr val="92D050"/>
                </a:solidFill>
              </a:rPr>
              <a:t> </a:t>
            </a:r>
          </a:p>
          <a:p>
            <a:endParaRPr lang="en-GB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5992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Genre / Style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2D Platformer </a:t>
            </a:r>
          </a:p>
          <a:p>
            <a:endParaRPr lang="en-GB" dirty="0"/>
          </a:p>
          <a:p>
            <a:r>
              <a:rPr lang="en-GB" dirty="0"/>
              <a:t>Pc only. </a:t>
            </a:r>
          </a:p>
          <a:p>
            <a:endParaRPr lang="en-GB" dirty="0"/>
          </a:p>
          <a:p>
            <a:r>
              <a:rPr lang="en-GB" dirty="0"/>
              <a:t>Competitive 2 players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50" y="1847893"/>
            <a:ext cx="3905250" cy="3124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" y="5715000"/>
            <a:ext cx="4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CP</a:t>
            </a:r>
            <a:endParaRPr lang="en-GB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Target demographic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1" y="2015733"/>
            <a:ext cx="6643234" cy="36230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 smtClean="0"/>
              <a:t>Socializers</a:t>
            </a:r>
          </a:p>
          <a:p>
            <a:pPr marL="0" indent="0">
              <a:buNone/>
            </a:pPr>
            <a:r>
              <a:rPr lang="en-GB" dirty="0" smtClean="0"/>
              <a:t> + Achievers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Age: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16+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Gender:</a:t>
            </a:r>
          </a:p>
          <a:p>
            <a:pPr marL="0" indent="0">
              <a:buNone/>
            </a:pPr>
            <a:r>
              <a:rPr lang="en-GB" dirty="0"/>
              <a:t>Males and </a:t>
            </a:r>
            <a:r>
              <a:rPr lang="en-GB" dirty="0" smtClean="0"/>
              <a:t>females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405" y="1853754"/>
            <a:ext cx="5818595" cy="42422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" y="5712290"/>
            <a:ext cx="710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TM</a:t>
            </a:r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GB" dirty="0" smtClean="0"/>
              <a:t>Gravity- </a:t>
            </a:r>
          </a:p>
          <a:p>
            <a:pPr>
              <a:buNone/>
            </a:pPr>
            <a:r>
              <a:rPr lang="en-GB" dirty="0" smtClean="0"/>
              <a:t>-Items falling.</a:t>
            </a:r>
          </a:p>
          <a:p>
            <a:pPr>
              <a:buNone/>
            </a:pPr>
            <a:r>
              <a:rPr lang="en-GB" dirty="0" smtClean="0"/>
              <a:t> -Players can fall off the ice.</a:t>
            </a:r>
            <a:endParaRPr lang="en-GB" dirty="0"/>
          </a:p>
          <a:p>
            <a:pPr>
              <a:buFontTx/>
              <a:buChar char="-"/>
            </a:pPr>
            <a:r>
              <a:rPr lang="en-GB" dirty="0" smtClean="0"/>
              <a:t>Items stun the players.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Friction – Slippery </a:t>
            </a:r>
            <a:r>
              <a:rPr lang="en-GB" dirty="0" smtClean="0"/>
              <a:t>Ice. 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715000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Mechanics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GB" dirty="0"/>
              <a:t>Symmetric mechanic- Shovels.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Damage- (Falling Chickens).</a:t>
            </a:r>
          </a:p>
          <a:p>
            <a:endParaRPr lang="en-GB" dirty="0"/>
          </a:p>
          <a:p>
            <a:pPr>
              <a:buNone/>
            </a:pPr>
            <a:r>
              <a:rPr lang="en-GB" dirty="0"/>
              <a:t>Timer. </a:t>
            </a:r>
          </a:p>
          <a:p>
            <a:endParaRPr lang="en-GB" dirty="0"/>
          </a:p>
          <a:p>
            <a:pPr>
              <a:buNone/>
            </a:pPr>
            <a:r>
              <a:rPr lang="en-GB" dirty="0"/>
              <a:t>Wall jumping.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Health-  Hearts.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6200" y="5715000"/>
            <a:ext cx="4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CP</a:t>
            </a:r>
            <a:endParaRPr lang="en-GB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Inspired Examples 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Sports heads </a:t>
            </a:r>
          </a:p>
          <a:p>
            <a:endParaRPr lang="en-GB" dirty="0"/>
          </a:p>
          <a:p>
            <a:r>
              <a:rPr lang="en-GB" dirty="0"/>
              <a:t>Minecraft spleef  </a:t>
            </a:r>
          </a:p>
          <a:p>
            <a:endParaRPr lang="en-GB" dirty="0"/>
          </a:p>
          <a:p>
            <a:r>
              <a:rPr lang="en-GB" dirty="0"/>
              <a:t>Super smash bros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029502"/>
            <a:ext cx="2154812" cy="14230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021" y="1862547"/>
            <a:ext cx="3375836" cy="18038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021" y="4038600"/>
            <a:ext cx="3293533" cy="19996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" y="5694553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TM</a:t>
            </a:r>
            <a:endParaRPr lang="en-GB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does the player do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Button press</a:t>
            </a:r>
          </a:p>
          <a:p>
            <a:endParaRPr lang="en-GB" dirty="0"/>
          </a:p>
          <a:p>
            <a:r>
              <a:rPr lang="en-GB" dirty="0"/>
              <a:t>Competitive </a:t>
            </a:r>
            <a:r>
              <a:rPr lang="en-GB" dirty="0" smtClean="0"/>
              <a:t>– goal </a:t>
            </a:r>
            <a:endParaRPr lang="en-GB" dirty="0"/>
          </a:p>
          <a:p>
            <a:endParaRPr lang="en-GB" dirty="0"/>
          </a:p>
          <a:p>
            <a:r>
              <a:rPr lang="en-GB" dirty="0"/>
              <a:t>Reflex –avoid </a:t>
            </a:r>
            <a:r>
              <a:rPr lang="en-GB" dirty="0" smtClean="0"/>
              <a:t>damage </a:t>
            </a:r>
            <a:endParaRPr lang="en-GB" dirty="0"/>
          </a:p>
          <a:p>
            <a:endParaRPr lang="en-GB" dirty="0"/>
          </a:p>
          <a:p>
            <a:r>
              <a:rPr lang="en-GB" dirty="0"/>
              <a:t>Fiero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style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064" r="3713" b="11089"/>
          <a:stretch/>
        </p:blipFill>
        <p:spPr>
          <a:xfrm>
            <a:off x="5689136" y="1832629"/>
            <a:ext cx="3454864" cy="20401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49176"/>
          <a:stretch/>
        </p:blipFill>
        <p:spPr>
          <a:xfrm>
            <a:off x="5662759" y="3671142"/>
            <a:ext cx="3454864" cy="11525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9536" t="6725" r="9535" b="4179"/>
          <a:stretch/>
        </p:blipFill>
        <p:spPr>
          <a:xfrm>
            <a:off x="4292624" y="1832629"/>
            <a:ext cx="1371601" cy="29910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2624" y="4823678"/>
            <a:ext cx="4851376" cy="20665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/>
          <a:srcRect t="431" r="1299" b="7783"/>
          <a:stretch/>
        </p:blipFill>
        <p:spPr>
          <a:xfrm>
            <a:off x="2510717" y="4284783"/>
            <a:ext cx="1781907" cy="2590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" y="5672292"/>
            <a:ext cx="4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CP</a:t>
            </a:r>
            <a:endParaRPr lang="en-GB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 hierarchy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715000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</a:t>
            </a:r>
            <a:endParaRPr lang="en-GB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300</TotalTime>
  <Words>152</Words>
  <Application>Microsoft Office PowerPoint</Application>
  <PresentationFormat>On-screen Show (4:3)</PresentationFormat>
  <Paragraphs>76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Gallery</vt:lpstr>
      <vt:lpstr>Level 4/5 Group 10 </vt:lpstr>
      <vt:lpstr>Genre / Style </vt:lpstr>
      <vt:lpstr>Target demographic </vt:lpstr>
      <vt:lpstr>Physics </vt:lpstr>
      <vt:lpstr>Mechanics </vt:lpstr>
      <vt:lpstr>Inspired Examples  </vt:lpstr>
      <vt:lpstr>What does the player do ?</vt:lpstr>
      <vt:lpstr>Art style </vt:lpstr>
      <vt:lpstr>Visual hierarchy </vt:lpstr>
      <vt:lpstr>Reference </vt:lpstr>
      <vt:lpstr>Any Questions?</vt:lpstr>
    </vt:vector>
  </TitlesOfParts>
  <Company>University Campus Suffolk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4/5 Group 10</dc:title>
  <dc:creator>Games</dc:creator>
  <cp:lastModifiedBy>Games</cp:lastModifiedBy>
  <cp:revision>29</cp:revision>
  <dcterms:created xsi:type="dcterms:W3CDTF">2017-01-25T11:18:45Z</dcterms:created>
  <dcterms:modified xsi:type="dcterms:W3CDTF">2017-01-31T13:21:18Z</dcterms:modified>
</cp:coreProperties>
</file>

<file path=docProps/thumbnail.jpeg>
</file>